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C1EC5-6944-4965-B789-864FCF263CE5}" v="1" dt="2024-06-13T09:18:21.6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D14C1EC5-6944-4965-B789-864FCF263CE5}"/>
    <pc:docChg chg="modSld">
      <pc:chgData name="Keiko Semba" userId="9377a0855149cb1d" providerId="LiveId" clId="{D14C1EC5-6944-4965-B789-864FCF263CE5}" dt="2024-06-13T09:18:21.646" v="0" actId="14826"/>
      <pc:docMkLst>
        <pc:docMk/>
      </pc:docMkLst>
      <pc:sldChg chg="modSp">
        <pc:chgData name="Keiko Semba" userId="9377a0855149cb1d" providerId="LiveId" clId="{D14C1EC5-6944-4965-B789-864FCF263CE5}" dt="2024-06-13T09:18:21.646" v="0" actId="14826"/>
        <pc:sldMkLst>
          <pc:docMk/>
          <pc:sldMk cId="1129178618" sldId="303"/>
        </pc:sldMkLst>
        <pc:picChg chg="mod">
          <ac:chgData name="Keiko Semba" userId="9377a0855149cb1d" providerId="LiveId" clId="{D14C1EC5-6944-4965-B789-864FCF263CE5}" dt="2024-06-13T09:18:21.646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7"/>
            <a:ext cx="7556497" cy="10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9</cp:revision>
  <dcterms:created xsi:type="dcterms:W3CDTF">2023-04-07T05:50:45Z</dcterms:created>
  <dcterms:modified xsi:type="dcterms:W3CDTF">2024-06-13T09:18:28Z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